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460D-FDB2-404D-B96B-C021B10C309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F8D8-71C4-46E5-9DA2-A919811F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256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460D-FDB2-404D-B96B-C021B10C309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F8D8-71C4-46E5-9DA2-A919811F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506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460D-FDB2-404D-B96B-C021B10C309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F8D8-71C4-46E5-9DA2-A919811F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30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460D-FDB2-404D-B96B-C021B10C309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F8D8-71C4-46E5-9DA2-A919811F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25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460D-FDB2-404D-B96B-C021B10C309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F8D8-71C4-46E5-9DA2-A919811F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41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460D-FDB2-404D-B96B-C021B10C309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F8D8-71C4-46E5-9DA2-A919811F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99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460D-FDB2-404D-B96B-C021B10C309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F8D8-71C4-46E5-9DA2-A919811F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297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460D-FDB2-404D-B96B-C021B10C309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F8D8-71C4-46E5-9DA2-A919811F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889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460D-FDB2-404D-B96B-C021B10C309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F8D8-71C4-46E5-9DA2-A919811F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106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460D-FDB2-404D-B96B-C021B10C309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F8D8-71C4-46E5-9DA2-A919811F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42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460D-FDB2-404D-B96B-C021B10C309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F8D8-71C4-46E5-9DA2-A919811F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04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E460D-FDB2-404D-B96B-C021B10C309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9F8D8-71C4-46E5-9DA2-A919811F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994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7" Type="http://schemas.openxmlformats.org/officeDocument/2006/relationships/image" Target="../media/image3.png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12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13.jp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16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ap.ru/UserFiles/orgs/GrvId_67/pobeda2.jpg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mg-fotki.yandex.ru/get/9745/97761520.1fa/0_84980_437031ed_L.jpg" TargetMode="External"/><Relationship Id="rId4" Type="http://schemas.openxmlformats.org/officeDocument/2006/relationships/hyperlink" Target="http://s020.radikal.ru/i710/1302/97/5836754b33a3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1756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07419" y="288758"/>
            <a:ext cx="946163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1" u="none" strike="noStrike" kern="0" cap="none" spc="0" normalizeH="0" baseline="0" noProof="0" dirty="0" smtClean="0">
                <a:ln w="17780" cmpd="sng">
                  <a:solidFill>
                    <a:srgbClr val="F79646">
                      <a:lumMod val="75000"/>
                    </a:srgb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</a:rPr>
              <a:t>«</a:t>
            </a:r>
            <a:r>
              <a:rPr lang="ru-RU" sz="6600" b="1" i="1" kern="0" dirty="0" smtClean="0">
                <a:ln w="17780" cmpd="sng">
                  <a:solidFill>
                    <a:srgbClr val="F79646">
                      <a:lumMod val="75000"/>
                    </a:srgb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Сирень</a:t>
            </a:r>
            <a:r>
              <a:rPr kumimoji="0" lang="ru-RU" sz="6600" b="1" i="1" u="none" strike="noStrike" kern="0" cap="none" spc="0" normalizeH="0" baseline="0" noProof="0" dirty="0" smtClean="0">
                <a:ln w="17780" cmpd="sng">
                  <a:solidFill>
                    <a:srgbClr val="F79646">
                      <a:lumMod val="75000"/>
                    </a:srgb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</a:rPr>
              <a:t> победы»</a:t>
            </a:r>
            <a:endParaRPr kumimoji="0" lang="ru-RU" sz="6600" b="1" i="1" u="none" strike="noStrike" kern="0" cap="none" spc="0" normalizeH="0" baseline="0" noProof="0" dirty="0">
              <a:ln w="17780" cmpd="sng">
                <a:solidFill>
                  <a:srgbClr val="F79646">
                    <a:lumMod val="75000"/>
                  </a:srgb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37321" y="1318661"/>
            <a:ext cx="782533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Автор :       Воспитатель МДАОУ    </a:t>
            </a:r>
          </a:p>
          <a:p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            общеразвивающего вида №11 </a:t>
            </a:r>
          </a:p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                      МО  </a:t>
            </a:r>
            <a:r>
              <a:rPr lang="ru-RU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Кореновский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 район</a:t>
            </a:r>
          </a:p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             Королёва Ирина Александровна</a:t>
            </a:r>
          </a:p>
        </p:txBody>
      </p:sp>
      <p:pic>
        <p:nvPicPr>
          <p:cNvPr id="7" name="ПОБЕДЫ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98910" y="288758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00365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7117">
        <p14:vortex dir="r"/>
      </p:transition>
    </mc:Choice>
    <mc:Fallback>
      <p:transition spd="slow" advTm="71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 showWhenStopped="0">
                <p:cTn id="3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3867" objId="7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3" y="5854165"/>
            <a:ext cx="6812765" cy="10038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005" y="1839071"/>
            <a:ext cx="5515276" cy="4015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98" y="279132"/>
            <a:ext cx="5855001" cy="3850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89472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3822">
        <p14:vortex dir="r"/>
      </p:transition>
    </mc:Choice>
    <mc:Fallback>
      <p:transition spd="slow" advTm="38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0" y="5909913"/>
            <a:ext cx="6254499" cy="9480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08" y="375385"/>
            <a:ext cx="5734732" cy="4327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99" y="2069432"/>
            <a:ext cx="5707781" cy="4215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55053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2673">
        <p14:vortex dir="r"/>
      </p:transition>
    </mc:Choice>
    <mc:Fallback>
      <p:transition spd="slow" advTm="26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494" y="144296"/>
            <a:ext cx="5356141" cy="1025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75" y="3670456"/>
            <a:ext cx="4726063" cy="2884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11" y="269425"/>
            <a:ext cx="5002721" cy="3324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314" y="1806310"/>
            <a:ext cx="5362507" cy="4207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6355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6372">
        <p14:vortex dir="r"/>
      </p:transition>
    </mc:Choice>
    <mc:Fallback>
      <p:transition spd="slow" advTm="63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575" y="86627"/>
            <a:ext cx="4624621" cy="8787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316" y="1280161"/>
            <a:ext cx="6585819" cy="487158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32018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5756">
        <p14:vortex dir="r"/>
      </p:transition>
    </mc:Choice>
    <mc:Fallback>
      <p:transition spd="slow" advTm="57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097" y="708787"/>
            <a:ext cx="5519771" cy="11488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64" y="0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859" y="2601227"/>
            <a:ext cx="5097141" cy="4123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068" y="4563226"/>
            <a:ext cx="4591250" cy="24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85802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5240">
        <p14:vortex dir="r"/>
      </p:transition>
    </mc:Choice>
    <mc:Fallback>
      <p:transition spd="slow" advTm="52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714" y="327259"/>
            <a:ext cx="4254366" cy="3114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45" y="452387"/>
            <a:ext cx="3951169" cy="3083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4" t="12474" r="20397" b="-1"/>
          <a:stretch/>
        </p:blipFill>
        <p:spPr>
          <a:xfrm>
            <a:off x="4158114" y="2415941"/>
            <a:ext cx="3657600" cy="4326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694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6137">
        <p14:vortex dir="r"/>
      </p:transition>
    </mc:Choice>
    <mc:Fallback>
      <p:transition spd="slow" advTm="613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0" t="5015" r="4601" b="12353"/>
          <a:stretch/>
        </p:blipFill>
        <p:spPr>
          <a:xfrm>
            <a:off x="142174" y="771223"/>
            <a:ext cx="4283242" cy="2833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843" y="896423"/>
            <a:ext cx="3851536" cy="2852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8" t="5411" r="4712" b="4875"/>
          <a:stretch/>
        </p:blipFill>
        <p:spPr>
          <a:xfrm>
            <a:off x="4425416" y="2187941"/>
            <a:ext cx="3515427" cy="4491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8927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5089">
        <p14:vortex dir="r"/>
      </p:transition>
    </mc:Choice>
    <mc:Fallback>
      <p:transition spd="slow" advTm="50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7891" y="3332527"/>
            <a:ext cx="809484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Орден с лентой</a:t>
            </a:r>
          </a:p>
          <a:p>
            <a:r>
              <a:rPr lang="en-US" dirty="0" smtClean="0">
                <a:solidFill>
                  <a:srgbClr val="00B0F0"/>
                </a:solidFill>
                <a:hlinkClick r:id="rId3"/>
              </a:rPr>
              <a:t>http://cap.ru/UserFiles/orgs/GrvId_67/pobeda2.jpg</a:t>
            </a:r>
            <a:endParaRPr lang="ru-RU" dirty="0" smtClean="0">
              <a:solidFill>
                <a:srgbClr val="00B0F0"/>
              </a:solidFill>
            </a:endParaRPr>
          </a:p>
          <a:p>
            <a:r>
              <a:rPr lang="ru-RU" dirty="0" smtClean="0"/>
              <a:t>Георгиевская лента</a:t>
            </a:r>
          </a:p>
          <a:p>
            <a:r>
              <a:rPr lang="en-US" dirty="0" smtClean="0">
                <a:hlinkClick r:id="rId4"/>
              </a:rPr>
              <a:t>http://s020.radikal.ru/i710/1302/97/5836754b33a3.png</a:t>
            </a:r>
            <a:endParaRPr lang="ru-RU" dirty="0" smtClean="0"/>
          </a:p>
          <a:p>
            <a:r>
              <a:rPr lang="ru-RU" dirty="0" smtClean="0"/>
              <a:t>Фон</a:t>
            </a:r>
          </a:p>
          <a:p>
            <a:r>
              <a:rPr lang="en-US" dirty="0" smtClean="0">
                <a:hlinkClick r:id="rId5"/>
              </a:rPr>
              <a:t>http://img-fotki.yandex.ru/get/9745/97761520.1fa/0_84980_437031ed_L.jpg</a:t>
            </a:r>
            <a:endParaRPr lang="ru-RU" dirty="0" smtClean="0"/>
          </a:p>
          <a:p>
            <a:r>
              <a:rPr lang="ru-RU" dirty="0" smtClean="0"/>
              <a:t>Рисунки</a:t>
            </a:r>
          </a:p>
          <a:p>
            <a:r>
              <a:rPr lang="en-US" u="sng" dirty="0" smtClean="0">
                <a:solidFill>
                  <a:srgbClr val="0070C0"/>
                </a:solidFill>
              </a:rPr>
              <a:t>https://www.google.ru/search?q=%D1%84%D0%BE%D1%82%D0%BE+%D0%B4%D0%BD%D1%8F+%D0%BF%D0%BE%D0%B1%D0%B5%D0%B4%D1%8B+1945+%D0%B3%D0%BE%D0%B4%D0%B0&amp;newwindow=1&amp;espv=2&amp;biw=1920&amp;bih=935&amp;tbm=isch&amp;tbo=u&amp;source=univ&amp;sa=X&amp;ei=EgoUVevgH4SeygPGsoLwCA&amp;ved=0CBsQsAQ</a:t>
            </a:r>
            <a:endParaRPr lang="ru-RU" u="sng" dirty="0" smtClean="0">
              <a:solidFill>
                <a:srgbClr val="0070C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15416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156">
        <p14:flythrough/>
      </p:transition>
    </mc:Choice>
    <mc:Fallback>
      <p:transition spd="slow" advTm="115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3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1|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60606"/>
      </a:dk1>
      <a:lt1>
        <a:sysClr val="window" lastClr="F0F0F0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48</Words>
  <Application>Microsoft Office PowerPoint</Application>
  <PresentationFormat>Широкоэкранный</PresentationFormat>
  <Paragraphs>14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XTreme.ws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XTreme.ws</dc:creator>
  <cp:lastModifiedBy>XTreme.ws</cp:lastModifiedBy>
  <cp:revision>7</cp:revision>
  <dcterms:created xsi:type="dcterms:W3CDTF">2015-03-26T11:22:18Z</dcterms:created>
  <dcterms:modified xsi:type="dcterms:W3CDTF">2015-03-26T12:45:36Z</dcterms:modified>
</cp:coreProperties>
</file>